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7" r:id="rId3"/>
    <p:sldId id="257" r:id="rId4"/>
    <p:sldId id="258" r:id="rId5"/>
    <p:sldId id="263" r:id="rId6"/>
    <p:sldId id="259" r:id="rId7"/>
    <p:sldId id="260" r:id="rId8"/>
    <p:sldId id="261" r:id="rId9"/>
    <p:sldId id="262" r:id="rId10"/>
  </p:sldIdLst>
  <p:sldSz cx="9144000" cy="5143500" type="screen16x9"/>
  <p:notesSz cx="6858000" cy="9144000"/>
  <p:embeddedFontLst>
    <p:embeddedFont>
      <p:font typeface="Proxima Nova" panose="020B0604020202020204" charset="0"/>
      <p:regular r:id="rId12"/>
      <p:bold r:id="rId13"/>
      <p:italic r:id="rId14"/>
      <p:boldItalic r:id="rId15"/>
    </p:embeddedFont>
    <p:embeddedFont>
      <p:font typeface="Proxima Nova Extrabold" panose="020B0604020202020204" charset="0"/>
      <p:bold r:id="rId16"/>
    </p:embeddedFont>
    <p:embeddedFont>
      <p:font typeface="Proxima Nova Semibold" panose="020B0604020202020204" charset="0"/>
      <p:regular r:id="rId17"/>
      <p:bold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AAD71-7330-4187-BE91-6E65D57A73CD}" v="112" dt="2023-05-08T19:06:43.497"/>
    <p1510:client id="{59281C4F-0171-4D53-A3E2-FFCB711EAA96}" v="16" dt="2023-04-24T16:37:53.574"/>
    <p1510:client id="{A7531F76-6C4E-416D-B675-E0B669CB55C0}" v="226" dt="2023-04-20T21:56:43.640"/>
    <p1510:client id="{E42710D5-F0BA-4C1A-AD28-4605DD2C57B7}" v="29" dt="2023-05-04T20:35:33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Hart" userId="BI6TLPC8ZBDTu3V5MKx/xjiQk1zFysu0tzgBLQd9y34=" providerId="None" clId="Web-{A7531F76-6C4E-416D-B675-E0B669CB55C0}"/>
    <pc:docChg chg="addSld delSld modSld sldOrd">
      <pc:chgData name="Christopher Hart" userId="BI6TLPC8ZBDTu3V5MKx/xjiQk1zFysu0tzgBLQd9y34=" providerId="None" clId="Web-{A7531F76-6C4E-416D-B675-E0B669CB55C0}" dt="2023-04-20T21:56:43.640" v="216"/>
      <pc:docMkLst>
        <pc:docMk/>
      </pc:docMkLst>
      <pc:sldChg chg="modSp">
        <pc:chgData name="Christopher Hart" userId="BI6TLPC8ZBDTu3V5MKx/xjiQk1zFysu0tzgBLQd9y34=" providerId="None" clId="Web-{A7531F76-6C4E-416D-B675-E0B669CB55C0}" dt="2023-04-20T21:42:22.887" v="195" actId="20577"/>
        <pc:sldMkLst>
          <pc:docMk/>
          <pc:sldMk cId="0" sldId="260"/>
        </pc:sldMkLst>
        <pc:spChg chg="mod">
          <ac:chgData name="Christopher Hart" userId="BI6TLPC8ZBDTu3V5MKx/xjiQk1zFysu0tzgBLQd9y34=" providerId="None" clId="Web-{A7531F76-6C4E-416D-B675-E0B669CB55C0}" dt="2023-04-20T21:42:22.887" v="195" actId="20577"/>
          <ac:spMkLst>
            <pc:docMk/>
            <pc:sldMk cId="0" sldId="260"/>
            <ac:spMk id="80" creationId="{00000000-0000-0000-0000-000000000000}"/>
          </ac:spMkLst>
        </pc:spChg>
      </pc:sldChg>
      <pc:sldChg chg="ord">
        <pc:chgData name="Christopher Hart" userId="BI6TLPC8ZBDTu3V5MKx/xjiQk1zFysu0tzgBLQd9y34=" providerId="None" clId="Web-{A7531F76-6C4E-416D-B675-E0B669CB55C0}" dt="2023-04-20T21:56:43.640" v="216"/>
        <pc:sldMkLst>
          <pc:docMk/>
          <pc:sldMk cId="0" sldId="262"/>
        </pc:sldMkLst>
      </pc:sldChg>
      <pc:sldChg chg="addSp modSp new">
        <pc:chgData name="Christopher Hart" userId="BI6TLPC8ZBDTu3V5MKx/xjiQk1zFysu0tzgBLQd9y34=" providerId="None" clId="Web-{A7531F76-6C4E-416D-B675-E0B669CB55C0}" dt="2023-04-20T21:31:26.454" v="22" actId="1076"/>
        <pc:sldMkLst>
          <pc:docMk/>
          <pc:sldMk cId="697192305" sldId="263"/>
        </pc:sldMkLst>
        <pc:spChg chg="mod">
          <ac:chgData name="Christopher Hart" userId="BI6TLPC8ZBDTu3V5MKx/xjiQk1zFysu0tzgBLQd9y34=" providerId="None" clId="Web-{A7531F76-6C4E-416D-B675-E0B669CB55C0}" dt="2023-04-20T21:31:26.454" v="22" actId="1076"/>
          <ac:spMkLst>
            <pc:docMk/>
            <pc:sldMk cId="697192305" sldId="263"/>
            <ac:spMk id="2" creationId="{EE0BC9C6-A838-9904-0876-54CA78650928}"/>
          </ac:spMkLst>
        </pc:spChg>
        <pc:picChg chg="add mod">
          <ac:chgData name="Christopher Hart" userId="BI6TLPC8ZBDTu3V5MKx/xjiQk1zFysu0tzgBLQd9y34=" providerId="None" clId="Web-{A7531F76-6C4E-416D-B675-E0B669CB55C0}" dt="2023-04-20T21:29:59.497" v="6" actId="1076"/>
          <ac:picMkLst>
            <pc:docMk/>
            <pc:sldMk cId="697192305" sldId="263"/>
            <ac:picMk id="3" creationId="{41F2FD26-9B69-C0B7-0B98-3A2C0BB7255C}"/>
          </ac:picMkLst>
        </pc:picChg>
      </pc:sldChg>
      <pc:sldChg chg="modSp new del">
        <pc:chgData name="Christopher Hart" userId="BI6TLPC8ZBDTu3V5MKx/xjiQk1zFysu0tzgBLQd9y34=" providerId="None" clId="Web-{A7531F76-6C4E-416D-B675-E0B669CB55C0}" dt="2023-04-20T21:32:20.378" v="36"/>
        <pc:sldMkLst>
          <pc:docMk/>
          <pc:sldMk cId="712849143" sldId="264"/>
        </pc:sldMkLst>
        <pc:spChg chg="mod">
          <ac:chgData name="Christopher Hart" userId="BI6TLPC8ZBDTu3V5MKx/xjiQk1zFysu0tzgBLQd9y34=" providerId="None" clId="Web-{A7531F76-6C4E-416D-B675-E0B669CB55C0}" dt="2023-04-20T21:32:12.002" v="33" actId="1076"/>
          <ac:spMkLst>
            <pc:docMk/>
            <pc:sldMk cId="712849143" sldId="264"/>
            <ac:spMk id="2" creationId="{A9D5BE68-3A14-9B50-C3F4-6EDE18556C3E}"/>
          </ac:spMkLst>
        </pc:spChg>
      </pc:sldChg>
      <pc:sldChg chg="delSp modSp add ord replId">
        <pc:chgData name="Christopher Hart" userId="BI6TLPC8ZBDTu3V5MKx/xjiQk1zFysu0tzgBLQd9y34=" providerId="None" clId="Web-{A7531F76-6C4E-416D-B675-E0B669CB55C0}" dt="2023-04-20T21:44:03.891" v="214" actId="1076"/>
        <pc:sldMkLst>
          <pc:docMk/>
          <pc:sldMk cId="465080787" sldId="265"/>
        </pc:sldMkLst>
        <pc:spChg chg="mod">
          <ac:chgData name="Christopher Hart" userId="BI6TLPC8ZBDTu3V5MKx/xjiQk1zFysu0tzgBLQd9y34=" providerId="None" clId="Web-{A7531F76-6C4E-416D-B675-E0B669CB55C0}" dt="2023-04-20T21:32:28.050" v="39" actId="20577"/>
          <ac:spMkLst>
            <pc:docMk/>
            <pc:sldMk cId="465080787" sldId="265"/>
            <ac:spMk id="79" creationId="{00000000-0000-0000-0000-000000000000}"/>
          </ac:spMkLst>
        </pc:spChg>
        <pc:spChg chg="mod">
          <ac:chgData name="Christopher Hart" userId="BI6TLPC8ZBDTu3V5MKx/xjiQk1zFysu0tzgBLQd9y34=" providerId="None" clId="Web-{A7531F76-6C4E-416D-B675-E0B669CB55C0}" dt="2023-04-20T21:44:03.891" v="214" actId="1076"/>
          <ac:spMkLst>
            <pc:docMk/>
            <pc:sldMk cId="465080787" sldId="265"/>
            <ac:spMk id="80" creationId="{00000000-0000-0000-0000-000000000000}"/>
          </ac:spMkLst>
        </pc:spChg>
        <pc:picChg chg="del">
          <ac:chgData name="Christopher Hart" userId="BI6TLPC8ZBDTu3V5MKx/xjiQk1zFysu0tzgBLQd9y34=" providerId="None" clId="Web-{A7531F76-6C4E-416D-B675-E0B669CB55C0}" dt="2023-04-20T21:32:49.426" v="41"/>
          <ac:picMkLst>
            <pc:docMk/>
            <pc:sldMk cId="465080787" sldId="265"/>
            <ac:picMk id="81" creationId="{00000000-0000-0000-0000-000000000000}"/>
          </ac:picMkLst>
        </pc:picChg>
      </pc:sldChg>
      <pc:sldChg chg="modSp add replId">
        <pc:chgData name="Christopher Hart" userId="BI6TLPC8ZBDTu3V5MKx/xjiQk1zFysu0tzgBLQd9y34=" providerId="None" clId="Web-{A7531F76-6C4E-416D-B675-E0B669CB55C0}" dt="2023-04-20T21:39:48.615" v="192" actId="20577"/>
        <pc:sldMkLst>
          <pc:docMk/>
          <pc:sldMk cId="3990808104" sldId="266"/>
        </pc:sldMkLst>
        <pc:spChg chg="mod">
          <ac:chgData name="Christopher Hart" userId="BI6TLPC8ZBDTu3V5MKx/xjiQk1zFysu0tzgBLQd9y34=" providerId="None" clId="Web-{A7531F76-6C4E-416D-B675-E0B669CB55C0}" dt="2023-04-20T21:34:57.509" v="97" actId="20577"/>
          <ac:spMkLst>
            <pc:docMk/>
            <pc:sldMk cId="3990808104" sldId="266"/>
            <ac:spMk id="79" creationId="{00000000-0000-0000-0000-000000000000}"/>
          </ac:spMkLst>
        </pc:spChg>
        <pc:spChg chg="mod">
          <ac:chgData name="Christopher Hart" userId="BI6TLPC8ZBDTu3V5MKx/xjiQk1zFysu0tzgBLQd9y34=" providerId="None" clId="Web-{A7531F76-6C4E-416D-B675-E0B669CB55C0}" dt="2023-04-20T21:39:48.615" v="192" actId="20577"/>
          <ac:spMkLst>
            <pc:docMk/>
            <pc:sldMk cId="3990808104" sldId="266"/>
            <ac:spMk id="80" creationId="{00000000-0000-0000-0000-000000000000}"/>
          </ac:spMkLst>
        </pc:spChg>
      </pc:sldChg>
    </pc:docChg>
  </pc:docChgLst>
  <pc:docChgLst>
    <pc:chgData name="Christopher Hart" userId="BI6TLPC8ZBDTu3V5MKx/xjiQk1zFysu0tzgBLQd9y34=" providerId="None" clId="Web-{174AAD71-7330-4187-BE91-6E65D57A73CD}"/>
    <pc:docChg chg="delSld modSld">
      <pc:chgData name="Christopher Hart" userId="BI6TLPC8ZBDTu3V5MKx/xjiQk1zFysu0tzgBLQd9y34=" providerId="None" clId="Web-{174AAD71-7330-4187-BE91-6E65D57A73CD}" dt="2023-05-08T19:06:43.497" v="112"/>
      <pc:docMkLst>
        <pc:docMk/>
      </pc:docMkLst>
      <pc:sldChg chg="modSp del">
        <pc:chgData name="Christopher Hart" userId="BI6TLPC8ZBDTu3V5MKx/xjiQk1zFysu0tzgBLQd9y34=" providerId="None" clId="Web-{174AAD71-7330-4187-BE91-6E65D57A73CD}" dt="2023-05-08T19:06:43.497" v="112"/>
        <pc:sldMkLst>
          <pc:docMk/>
          <pc:sldMk cId="465080787" sldId="265"/>
        </pc:sldMkLst>
        <pc:spChg chg="mod">
          <ac:chgData name="Christopher Hart" userId="BI6TLPC8ZBDTu3V5MKx/xjiQk1zFysu0tzgBLQd9y34=" providerId="None" clId="Web-{174AAD71-7330-4187-BE91-6E65D57A73CD}" dt="2023-05-08T19:06:05.166" v="111" actId="1076"/>
          <ac:spMkLst>
            <pc:docMk/>
            <pc:sldMk cId="465080787" sldId="265"/>
            <ac:spMk id="80" creationId="{00000000-0000-0000-0000-000000000000}"/>
          </ac:spMkLst>
        </pc:spChg>
      </pc:sldChg>
    </pc:docChg>
  </pc:docChgLst>
  <pc:docChgLst>
    <pc:chgData name="Christopher Hart" userId="BI6TLPC8ZBDTu3V5MKx/xjiQk1zFysu0tzgBLQd9y34=" providerId="None" clId="Web-{E42710D5-F0BA-4C1A-AD28-4605DD2C57B7}"/>
    <pc:docChg chg="delSld modSld">
      <pc:chgData name="Christopher Hart" userId="BI6TLPC8ZBDTu3V5MKx/xjiQk1zFysu0tzgBLQd9y34=" providerId="None" clId="Web-{E42710D5-F0BA-4C1A-AD28-4605DD2C57B7}" dt="2023-05-04T20:35:33.278" v="25" actId="20577"/>
      <pc:docMkLst>
        <pc:docMk/>
      </pc:docMkLst>
      <pc:sldChg chg="addSp delSp modSp">
        <pc:chgData name="Christopher Hart" userId="BI6TLPC8ZBDTu3V5MKx/xjiQk1zFysu0tzgBLQd9y34=" providerId="None" clId="Web-{E42710D5-F0BA-4C1A-AD28-4605DD2C57B7}" dt="2023-05-04T20:30:02.708" v="5"/>
        <pc:sldMkLst>
          <pc:docMk/>
          <pc:sldMk cId="0" sldId="257"/>
        </pc:sldMkLst>
        <pc:picChg chg="add del mod">
          <ac:chgData name="Christopher Hart" userId="BI6TLPC8ZBDTu3V5MKx/xjiQk1zFysu0tzgBLQd9y34=" providerId="None" clId="Web-{E42710D5-F0BA-4C1A-AD28-4605DD2C57B7}" dt="2023-05-04T20:30:02.708" v="5"/>
          <ac:picMkLst>
            <pc:docMk/>
            <pc:sldMk cId="0" sldId="257"/>
            <ac:picMk id="2" creationId="{6F446C41-40A9-EC10-3E49-363761211C19}"/>
          </ac:picMkLst>
        </pc:picChg>
      </pc:sldChg>
      <pc:sldChg chg="modSp">
        <pc:chgData name="Christopher Hart" userId="BI6TLPC8ZBDTu3V5MKx/xjiQk1zFysu0tzgBLQd9y34=" providerId="None" clId="Web-{E42710D5-F0BA-4C1A-AD28-4605DD2C57B7}" dt="2023-05-04T20:35:33.278" v="25" actId="20577"/>
        <pc:sldMkLst>
          <pc:docMk/>
          <pc:sldMk cId="0" sldId="259"/>
        </pc:sldMkLst>
        <pc:spChg chg="mod">
          <ac:chgData name="Christopher Hart" userId="BI6TLPC8ZBDTu3V5MKx/xjiQk1zFysu0tzgBLQd9y34=" providerId="None" clId="Web-{E42710D5-F0BA-4C1A-AD28-4605DD2C57B7}" dt="2023-05-04T20:35:33.278" v="25" actId="20577"/>
          <ac:spMkLst>
            <pc:docMk/>
            <pc:sldMk cId="0" sldId="259"/>
            <ac:spMk id="73" creationId="{00000000-0000-0000-0000-000000000000}"/>
          </ac:spMkLst>
        </pc:spChg>
      </pc:sldChg>
      <pc:sldChg chg="modSp">
        <pc:chgData name="Christopher Hart" userId="BI6TLPC8ZBDTu3V5MKx/xjiQk1zFysu0tzgBLQd9y34=" providerId="None" clId="Web-{E42710D5-F0BA-4C1A-AD28-4605DD2C57B7}" dt="2023-05-04T20:33:13.643" v="20" actId="20577"/>
        <pc:sldMkLst>
          <pc:docMk/>
          <pc:sldMk cId="0" sldId="260"/>
        </pc:sldMkLst>
        <pc:spChg chg="mod">
          <ac:chgData name="Christopher Hart" userId="BI6TLPC8ZBDTu3V5MKx/xjiQk1zFysu0tzgBLQd9y34=" providerId="None" clId="Web-{E42710D5-F0BA-4C1A-AD28-4605DD2C57B7}" dt="2023-05-04T20:33:13.643" v="20" actId="20577"/>
          <ac:spMkLst>
            <pc:docMk/>
            <pc:sldMk cId="0" sldId="260"/>
            <ac:spMk id="80" creationId="{00000000-0000-0000-0000-000000000000}"/>
          </ac:spMkLst>
        </pc:spChg>
      </pc:sldChg>
      <pc:sldChg chg="modSp del">
        <pc:chgData name="Christopher Hart" userId="BI6TLPC8ZBDTu3V5MKx/xjiQk1zFysu0tzgBLQd9y34=" providerId="None" clId="Web-{E42710D5-F0BA-4C1A-AD28-4605DD2C57B7}" dt="2023-05-04T20:20:19.839" v="2"/>
        <pc:sldMkLst>
          <pc:docMk/>
          <pc:sldMk cId="3990808104" sldId="266"/>
        </pc:sldMkLst>
        <pc:spChg chg="mod">
          <ac:chgData name="Christopher Hart" userId="BI6TLPC8ZBDTu3V5MKx/xjiQk1zFysu0tzgBLQd9y34=" providerId="None" clId="Web-{E42710D5-F0BA-4C1A-AD28-4605DD2C57B7}" dt="2023-05-04T20:20:12.745" v="1" actId="20577"/>
          <ac:spMkLst>
            <pc:docMk/>
            <pc:sldMk cId="3990808104" sldId="266"/>
            <ac:spMk id="80" creationId="{00000000-0000-0000-0000-000000000000}"/>
          </ac:spMkLst>
        </pc:spChg>
      </pc:sldChg>
      <pc:sldChg chg="addSp delSp modSp">
        <pc:chgData name="Christopher Hart" userId="BI6TLPC8ZBDTu3V5MKx/xjiQk1zFysu0tzgBLQd9y34=" providerId="None" clId="Web-{E42710D5-F0BA-4C1A-AD28-4605DD2C57B7}" dt="2023-05-04T20:30:55.024" v="14" actId="1076"/>
        <pc:sldMkLst>
          <pc:docMk/>
          <pc:sldMk cId="2345243618" sldId="267"/>
        </pc:sldMkLst>
        <pc:picChg chg="del">
          <ac:chgData name="Christopher Hart" userId="BI6TLPC8ZBDTu3V5MKx/xjiQk1zFysu0tzgBLQd9y34=" providerId="None" clId="Web-{E42710D5-F0BA-4C1A-AD28-4605DD2C57B7}" dt="2023-05-04T20:23:23.477" v="3"/>
          <ac:picMkLst>
            <pc:docMk/>
            <pc:sldMk cId="2345243618" sldId="267"/>
            <ac:picMk id="3" creationId="{E6D16908-252D-E59E-D755-61A2F84C9C85}"/>
          </ac:picMkLst>
        </pc:picChg>
        <pc:picChg chg="add mod">
          <ac:chgData name="Christopher Hart" userId="BI6TLPC8ZBDTu3V5MKx/xjiQk1zFysu0tzgBLQd9y34=" providerId="None" clId="Web-{E42710D5-F0BA-4C1A-AD28-4605DD2C57B7}" dt="2023-05-04T20:30:55.024" v="14" actId="1076"/>
          <ac:picMkLst>
            <pc:docMk/>
            <pc:sldMk cId="2345243618" sldId="267"/>
            <ac:picMk id="4" creationId="{7D1B3939-5B5C-759D-1D92-8FDF435C7554}"/>
          </ac:picMkLst>
        </pc:picChg>
      </pc:sldChg>
    </pc:docChg>
  </pc:docChgLst>
  <pc:docChgLst>
    <pc:chgData clId="Web-{59281C4F-0171-4D53-A3E2-FFCB711EAA96}"/>
    <pc:docChg chg="modSld">
      <pc:chgData name="" userId="" providerId="" clId="Web-{59281C4F-0171-4D53-A3E2-FFCB711EAA96}" dt="2023-04-24T16:27:02.368" v="2" actId="20577"/>
      <pc:docMkLst>
        <pc:docMk/>
      </pc:docMkLst>
      <pc:sldChg chg="modSp">
        <pc:chgData name="" userId="" providerId="" clId="Web-{59281C4F-0171-4D53-A3E2-FFCB711EAA96}" dt="2023-04-24T16:27:02.368" v="2" actId="20577"/>
        <pc:sldMkLst>
          <pc:docMk/>
          <pc:sldMk cId="0" sldId="259"/>
        </pc:sldMkLst>
        <pc:spChg chg="mod">
          <ac:chgData name="" userId="" providerId="" clId="Web-{59281C4F-0171-4D53-A3E2-FFCB711EAA96}" dt="2023-04-24T16:27:02.368" v="2" actId="20577"/>
          <ac:spMkLst>
            <pc:docMk/>
            <pc:sldMk cId="0" sldId="259"/>
            <ac:spMk id="73" creationId="{00000000-0000-0000-0000-000000000000}"/>
          </ac:spMkLst>
        </pc:spChg>
      </pc:sldChg>
    </pc:docChg>
  </pc:docChgLst>
  <pc:docChgLst>
    <pc:chgData name="Christopher Hart" userId="BI6TLPC8ZBDTu3V5MKx/xjiQk1zFysu0tzgBLQd9y34=" providerId="None" clId="Web-{59281C4F-0171-4D53-A3E2-FFCB711EAA96}"/>
    <pc:docChg chg="addSld modSld">
      <pc:chgData name="Christopher Hart" userId="BI6TLPC8ZBDTu3V5MKx/xjiQk1zFysu0tzgBLQd9y34=" providerId="None" clId="Web-{59281C4F-0171-4D53-A3E2-FFCB711EAA96}" dt="2023-04-24T16:37:53.574" v="12" actId="1076"/>
      <pc:docMkLst>
        <pc:docMk/>
      </pc:docMkLst>
      <pc:sldChg chg="modSp">
        <pc:chgData name="Christopher Hart" userId="BI6TLPC8ZBDTu3V5MKx/xjiQk1zFysu0tzgBLQd9y34=" providerId="None" clId="Web-{59281C4F-0171-4D53-A3E2-FFCB711EAA96}" dt="2023-04-24T16:27:33.619" v="7" actId="20577"/>
        <pc:sldMkLst>
          <pc:docMk/>
          <pc:sldMk cId="0" sldId="259"/>
        </pc:sldMkLst>
        <pc:spChg chg="mod">
          <ac:chgData name="Christopher Hart" userId="BI6TLPC8ZBDTu3V5MKx/xjiQk1zFysu0tzgBLQd9y34=" providerId="None" clId="Web-{59281C4F-0171-4D53-A3E2-FFCB711EAA96}" dt="2023-04-24T16:27:33.619" v="7" actId="20577"/>
          <ac:spMkLst>
            <pc:docMk/>
            <pc:sldMk cId="0" sldId="259"/>
            <ac:spMk id="73" creationId="{00000000-0000-0000-0000-000000000000}"/>
          </ac:spMkLst>
        </pc:spChg>
      </pc:sldChg>
      <pc:sldChg chg="addSp modSp new">
        <pc:chgData name="Christopher Hart" userId="BI6TLPC8ZBDTu3V5MKx/xjiQk1zFysu0tzgBLQd9y34=" providerId="None" clId="Web-{59281C4F-0171-4D53-A3E2-FFCB711EAA96}" dt="2023-04-24T16:37:53.574" v="12" actId="1076"/>
        <pc:sldMkLst>
          <pc:docMk/>
          <pc:sldMk cId="2345243618" sldId="267"/>
        </pc:sldMkLst>
        <pc:picChg chg="add mod">
          <ac:chgData name="Christopher Hart" userId="BI6TLPC8ZBDTu3V5MKx/xjiQk1zFysu0tzgBLQd9y34=" providerId="None" clId="Web-{59281C4F-0171-4D53-A3E2-FFCB711EAA96}" dt="2023-04-24T16:37:53.574" v="12" actId="1076"/>
          <ac:picMkLst>
            <pc:docMk/>
            <pc:sldMk cId="2345243618" sldId="267"/>
            <ac:picMk id="3" creationId="{E6D16908-252D-E59E-D755-61A2F84C9C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dc03c21f8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dc03c21f8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dc03c21f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dc03c21f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dc03c21f8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2dc03c21f8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dc03c21f8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dc03c21f8_0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dc03c21f8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dc03c21f8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2dc03c21f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2dc03c21f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550" y="61125"/>
            <a:ext cx="4620575" cy="142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325" y="1463436"/>
            <a:ext cx="6221350" cy="317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B6B4-31E5-3267-635D-70104815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1B3939-5B5C-759D-1D92-8FDF435C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27" y="349790"/>
            <a:ext cx="5697746" cy="46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257052" y="-16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C2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Mission</a:t>
            </a:r>
            <a:endParaRPr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468925" y="1575825"/>
            <a:ext cx="8352600" cy="14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584200" lvl="0" indent="-3381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6250"/>
              <a:buFont typeface="Arial"/>
              <a:buChar char="●"/>
            </a:pPr>
            <a:r>
              <a:rPr lang="en" sz="8000">
                <a:latin typeface="Proxima Nova Semibold"/>
                <a:ea typeface="Proxima Nova Semibold"/>
                <a:cs typeface="Proxima Nova Semibold"/>
                <a:sym typeface="Proxima Nova Semibold"/>
              </a:rPr>
              <a:t>Increase the likelihood that historically underrepresented and economically disadvantaged students will successfully graduate high school and enter a collegiate science program. ​</a:t>
            </a:r>
            <a:endParaRPr sz="80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584200" lvl="0" indent="-3381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6250"/>
              <a:buFont typeface="Arial"/>
              <a:buChar char="●"/>
            </a:pPr>
            <a:r>
              <a:rPr lang="en" sz="8000">
                <a:latin typeface="Proxima Nova Semibold"/>
                <a:ea typeface="Proxima Nova Semibold"/>
                <a:cs typeface="Proxima Nova Semibold"/>
                <a:sym typeface="Proxima Nova Semibold"/>
              </a:rPr>
              <a:t>Offer activities to prepare high school students for the field of math, science and technology.</a:t>
            </a:r>
            <a:endParaRPr sz="80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584200" lvl="0" indent="-33813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6250"/>
              <a:buFont typeface="Proxima Nova Semibold"/>
              <a:buChar char="●"/>
            </a:pPr>
            <a:r>
              <a:rPr lang="en" sz="8000">
                <a:latin typeface="Proxima Nova Semibold"/>
                <a:ea typeface="Proxima Nova Semibold"/>
                <a:cs typeface="Proxima Nova Semibold"/>
                <a:sym typeface="Proxima Nova Semibold"/>
              </a:rPr>
              <a:t>Introduce high school students to research-related activities, and increase their cybersecurity, programming, math knowledge and experimental skills.</a:t>
            </a:r>
            <a:endParaRPr sz="80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460950" y="3349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32C2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Who is Eligible for STEP?</a:t>
            </a:r>
            <a:endParaRPr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322375" y="1362800"/>
            <a:ext cx="8222100" cy="13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900">
                <a:latin typeface="Proxima Nova Semibold"/>
                <a:ea typeface="Proxima Nova Semibold"/>
                <a:cs typeface="Proxima Nova Semibold"/>
                <a:sym typeface="Proxima Nova Semibold"/>
              </a:rPr>
              <a:t>Students must meet all of the following requirements to be considered for the York College Science Technology Entry Program (STEP):​</a:t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900">
                <a:latin typeface="Proxima Nova Semibold"/>
                <a:ea typeface="Proxima Nova Semibold"/>
                <a:cs typeface="Proxima Nova Semibold"/>
                <a:sym typeface="Proxima Nova Semibold"/>
              </a:rPr>
              <a:t> ​</a:t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622300" lvl="0" indent="-3492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 Semibold"/>
              <a:buChar char="●"/>
            </a:pPr>
            <a:r>
              <a:rPr lang="en" sz="1900">
                <a:latin typeface="Proxima Nova Semibold"/>
                <a:ea typeface="Proxima Nova Semibold"/>
                <a:cs typeface="Proxima Nova Semibold"/>
                <a:sym typeface="Proxima Nova Semibold"/>
              </a:rPr>
              <a:t>Be enrolled in 7-12th grade. ​</a:t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622300" lvl="0" indent="-3492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 Semibold"/>
              <a:buChar char="●"/>
            </a:pPr>
            <a:r>
              <a:rPr lang="en" sz="1900">
                <a:latin typeface="Proxima Nova Semibold"/>
                <a:ea typeface="Proxima Nova Semibold"/>
                <a:cs typeface="Proxima Nova Semibold"/>
                <a:sym typeface="Proxima Nova Semibold"/>
              </a:rPr>
              <a:t>Be a New York State resident for a minimum of 12 months before applying to the program.​</a:t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622300" lvl="0" indent="-3492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 Semibold"/>
              <a:buChar char="●"/>
            </a:pPr>
            <a:r>
              <a:rPr lang="en" sz="1900">
                <a:latin typeface="Proxima Nova Semibold"/>
                <a:ea typeface="Proxima Nova Semibold"/>
                <a:cs typeface="Proxima Nova Semibold"/>
                <a:sym typeface="Proxima Nova Semibold"/>
              </a:rPr>
              <a:t>Be a member of a historically underrepresented group (as defined by the New York State Education Department): African American/Black, Latino/Hispanic or Native American/Alaskan Native. (Students who are not a member of one of these groups must meet the NSYED Income Eligibility Guidelines.)</a:t>
            </a:r>
            <a:endParaRPr sz="19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7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BC9C6-A838-9904-0876-54CA7865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9243" y="1935190"/>
            <a:ext cx="8369638" cy="8418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800" dirty="0">
                <a:solidFill>
                  <a:srgbClr val="E32C2E"/>
                </a:solidFill>
                <a:latin typeface="Proxima Nova Extrabold"/>
              </a:rPr>
              <a:t>Income</a:t>
            </a:r>
            <a:br>
              <a:rPr lang="en-US" sz="4800" dirty="0">
                <a:latin typeface="Proxima Nova Extrabold"/>
              </a:rPr>
            </a:br>
            <a:r>
              <a:rPr lang="en-US" sz="4800" dirty="0">
                <a:solidFill>
                  <a:srgbClr val="E32C2E"/>
                </a:solidFill>
                <a:latin typeface="Proxima Nova Extrabold"/>
              </a:rPr>
              <a:t>Eligibility</a:t>
            </a:r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41F2FD26-9B69-C0B7-0B98-3A2C0BB7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024" y="100924"/>
            <a:ext cx="3972463" cy="49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9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87925" y="-996475"/>
            <a:ext cx="91440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E32C2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Academic Services</a:t>
            </a: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425" y="1714500"/>
            <a:ext cx="7200300" cy="26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90"/>
              <a:buFont typeface="Proxima Nova Semibold"/>
              <a:buChar char="●"/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One-on-one tutoring</a:t>
            </a:r>
            <a:endParaRPr sz="235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90"/>
              <a:buFont typeface="Proxima Nova Semibold"/>
              <a:buChar char="●"/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Personal growth seminars</a:t>
            </a:r>
            <a:endParaRPr sz="235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90"/>
              <a:buFont typeface="Proxima Nova Semibold"/>
              <a:buChar char="●"/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SAT/ACT test prep</a:t>
            </a:r>
            <a:endParaRPr sz="235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90"/>
              <a:buFont typeface="Proxima Nova Semibold"/>
              <a:buChar char="●"/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Coding courses</a:t>
            </a:r>
            <a:endParaRPr sz="235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90"/>
              <a:buFont typeface="Proxima Nova Semibold"/>
              <a:buChar char="●"/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College credit opportunities</a:t>
            </a:r>
            <a:endParaRPr sz="2350">
              <a:latin typeface="Proxima Nova Semibold"/>
              <a:ea typeface="Proxima Nova Semibold"/>
              <a:cs typeface="Proxima Nova Semibold"/>
            </a:endParaRPr>
          </a:p>
          <a:p>
            <a:pPr indent="0" algn="l">
              <a:lnSpc>
                <a:spcPct val="80000"/>
              </a:lnSpc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for high school students</a:t>
            </a:r>
            <a:endParaRPr lang="en" sz="2350" dirty="0">
              <a:latin typeface="Proxima Nova Semibold"/>
              <a:ea typeface="Proxima Nova Semibold"/>
              <a:cs typeface="Proxima Nova Semibold"/>
            </a:endParaRPr>
          </a:p>
          <a:p>
            <a:pPr indent="0" algn="l">
              <a:lnSpc>
                <a:spcPct val="80000"/>
              </a:lnSpc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(College Now)</a:t>
            </a:r>
            <a:endParaRPr sz="2350" dirty="0">
              <a:latin typeface="Proxima Nova Semibold"/>
              <a:ea typeface="Proxima Nova Semibold"/>
              <a:cs typeface="Proxima Nova Semibold"/>
            </a:endParaRPr>
          </a:p>
          <a:p>
            <a:pPr marL="457200" lvl="0" indent="-38036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90"/>
              <a:buFont typeface="Proxima Nova Semibold"/>
              <a:buChar char="●"/>
            </a:pPr>
            <a:r>
              <a:rPr lang="en" sz="235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Research programs</a:t>
            </a:r>
            <a:endParaRPr sz="235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9950" y="1641225"/>
            <a:ext cx="3985848" cy="298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ctrTitle"/>
          </p:nvPr>
        </p:nvSpPr>
        <p:spPr>
          <a:xfrm>
            <a:off x="87925" y="-1069750"/>
            <a:ext cx="91440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E32C2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Financial Services</a:t>
            </a: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322375" y="1626575"/>
            <a:ext cx="4733100" cy="30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Char char="●"/>
            </a:pPr>
            <a:r>
              <a:rPr lang="en" sz="2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School supplies</a:t>
            </a:r>
            <a:endParaRPr sz="2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Char char="●"/>
            </a:pPr>
            <a:r>
              <a:rPr lang="en" sz="2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Test fee reimbursement</a:t>
            </a:r>
            <a:endParaRPr sz="2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Char char="●"/>
            </a:pPr>
            <a:r>
              <a:rPr lang="en" sz="2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Laptop/Chromebook loans</a:t>
            </a:r>
            <a:endParaRPr sz="2600" dirty="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Proxima Nova Semibold"/>
              <a:buChar char="●"/>
            </a:pPr>
            <a:r>
              <a:rPr lang="en" sz="2600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Scholarships</a:t>
            </a:r>
            <a:endParaRPr lang="en" sz="2600">
              <a:ea typeface="Proxima Nova Semibold"/>
            </a:endParaRPr>
          </a:p>
          <a:p>
            <a:pPr indent="-393700" algn="l">
              <a:buSzPts val="2600"/>
              <a:buFont typeface="Proxima Nova Semibold"/>
              <a:buChar char="●"/>
            </a:pPr>
            <a:r>
              <a:rPr lang="en" sz="2600" dirty="0">
                <a:latin typeface="Proxima Nova Semibold"/>
              </a:rPr>
              <a:t>Food vouchers</a:t>
            </a: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325" y="1553300"/>
            <a:ext cx="3097926" cy="309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ctrTitle"/>
          </p:nvPr>
        </p:nvSpPr>
        <p:spPr>
          <a:xfrm>
            <a:off x="0" y="-996475"/>
            <a:ext cx="91440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E32C2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Field Trips!</a:t>
            </a: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1"/>
          </p:nvPr>
        </p:nvSpPr>
        <p:spPr>
          <a:xfrm>
            <a:off x="419550" y="1817075"/>
            <a:ext cx="83049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476" y="1770250"/>
            <a:ext cx="2637873" cy="26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200" y="1755050"/>
            <a:ext cx="3619276" cy="26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2713" y="1770250"/>
            <a:ext cx="1799438" cy="2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ctrTitle"/>
          </p:nvPr>
        </p:nvSpPr>
        <p:spPr>
          <a:xfrm>
            <a:off x="58625" y="952475"/>
            <a:ext cx="9144000" cy="24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Contact:</a:t>
            </a:r>
            <a:endParaRPr sz="5500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E32C2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step@york.cuny.edu</a:t>
            </a:r>
            <a:endParaRPr sz="5500">
              <a:solidFill>
                <a:srgbClr val="E32C2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9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PowerPoint Presentation</vt:lpstr>
      <vt:lpstr>PowerPoint Presentation</vt:lpstr>
      <vt:lpstr>Mission</vt:lpstr>
      <vt:lpstr>Who is Eligible for STEP?</vt:lpstr>
      <vt:lpstr>Income Eligibility</vt:lpstr>
      <vt:lpstr>Academic Services</vt:lpstr>
      <vt:lpstr>Financial Services</vt:lpstr>
      <vt:lpstr>Field Trips!</vt:lpstr>
      <vt:lpstr>   Contact: step@york.cuny.edu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115</cp:revision>
  <dcterms:modified xsi:type="dcterms:W3CDTF">2023-05-08T19:06:43Z</dcterms:modified>
</cp:coreProperties>
</file>